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6" d="100"/>
          <a:sy n="96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17BD9C-54D9-4913-B507-96F898403F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E8BF09B-8684-4F7F-8100-48C70AF7F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D7A1620-153A-40B0-AB45-2AD16A74A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91E4F-6AC8-4E4D-8B81-43E6E3CB3DC9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381CECB-00BE-41AC-86D6-A95C80B52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2B85AB9-03D6-4858-8C9D-4C0BF0756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9F87-0F60-46CC-A00B-7E735455A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039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8C054F-759E-4A56-AE32-B8DD05631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26CCFA1-B2CD-4BC2-8D2C-BC325107F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86ADA23-898F-45A7-8D98-BBB8AE38A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91E4F-6AC8-4E4D-8B81-43E6E3CB3DC9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D241CA8-30C2-43DB-A469-CB6968274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9D2AD2F-7A09-4DF3-A86A-6413A2CF5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9F87-0F60-46CC-A00B-7E735455A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3833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871E37A-0D6E-4AAD-9732-BD65ED038C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7D67F49-2EA0-4ABC-B82A-F50CF0C2D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17011D1-4C3A-4BAF-A4CC-015AAE1F9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91E4F-6AC8-4E4D-8B81-43E6E3CB3DC9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0CF5F39-61E4-4C1C-817C-EC6E3EB5F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8C1ABA3-D797-4FE4-BF0E-5378024D5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9F87-0F60-46CC-A00B-7E735455A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235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851D18-6BAC-45FD-8FC6-752D1FFF2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D13CFB0-6681-4726-ACA1-CECBFA212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6660FE9-47C1-41FF-857A-70F08DFD7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91E4F-6AC8-4E4D-8B81-43E6E3CB3DC9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2D03219-354D-4C8E-9C66-59410B982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58729BF-8BBA-4842-9319-D782A071A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9F87-0F60-46CC-A00B-7E735455A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0232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039305-9C83-4C3D-8647-F66B36A86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B8D5BFA-21C6-4FFD-BBC2-6410C0B897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9544B64-98FE-4DDF-9E94-EC864AD74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91E4F-6AC8-4E4D-8B81-43E6E3CB3DC9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24A9BBC-A9C1-4E22-A8AB-8E8A12830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CD27688-1AB8-4D35-BE2C-B73BE2D02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9F87-0F60-46CC-A00B-7E735455A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279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0FD0C6-753B-4F91-AD0D-94CB079E1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B743914-E400-4F59-BB8F-F7326883C4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58B7A58-D63A-42B5-8094-702C376345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3D71E59-8D25-481E-8123-445DC25B2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91E4F-6AC8-4E4D-8B81-43E6E3CB3DC9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5B3C012-F16D-49FD-BC15-07584FF54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67551E6-700C-4876-8BD4-845FE3A83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9F87-0F60-46CC-A00B-7E735455A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5154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9568F1F-D2CD-4447-AE23-18FE22B1E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E0CD3C-6305-4B7F-A749-F7480E709B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AC287FE-C6BA-41FA-B07F-94BAD27CDE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01AA5D9-B2BF-48A4-AC6A-C681BB2074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941BAD3-86CF-4CA3-AF4F-4520DD9603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70ECA98-A171-471F-AF79-C35D0BD78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91E4F-6AC8-4E4D-8B81-43E6E3CB3DC9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4983D8D-1031-4036-BAD3-441D6E86B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B853725-AD61-4007-BFBA-19E115A9A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9F87-0F60-46CC-A00B-7E735455A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1082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9B0218-8EE3-44CF-ADE9-289130457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BE04EBF-B391-40A5-B149-0597B3BFA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91E4F-6AC8-4E4D-8B81-43E6E3CB3DC9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09D7DD7-E323-4423-992E-CC5CE8BAC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27F73C6-D5D1-4734-B6FA-2A077D1A9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9F87-0F60-46CC-A00B-7E735455A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2534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96F82AB-07A9-4ED5-B19E-404B797BE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91E4F-6AC8-4E4D-8B81-43E6E3CB3DC9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8900172F-080A-47BC-B19B-F55082E86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24D9660-60E0-4106-8FDE-3B6F3F94E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9F87-0F60-46CC-A00B-7E735455A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2139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743AC8-0CA8-44A6-BF9E-F64F42855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0534B6A-A917-493E-98E5-165B9FC47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6AA4C58-CE3A-4EDA-8C3C-4982677757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6EDB1D0-6372-49C3-9189-883F384B4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91E4F-6AC8-4E4D-8B81-43E6E3CB3DC9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0C068D8-8B92-45F5-987C-B5A1C6958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BF4E3AA-9CD7-4939-9AC2-0A68902D1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9F87-0F60-46CC-A00B-7E735455A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6093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43ECE67-684C-4796-A48C-346061D5B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56F8C69-9B33-49BE-8A18-91BFF3F642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19C87C4-4A90-490F-BEE3-1D39B5221D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BE76ACC-070E-47AF-9966-E6F41C490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91E4F-6AC8-4E4D-8B81-43E6E3CB3DC9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D67B96D-3E01-418C-9F0C-7DD8AB723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D26EC09-838F-42E3-A146-BB36917EB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89F87-0F60-46CC-A00B-7E735455A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908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CBCA5C9-404A-4A7F-82EF-80681A5C7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0133535-F249-44F4-9449-3C1588E268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AA59852-50DB-4D7B-B35B-710B6ED38B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91E4F-6AC8-4E4D-8B81-43E6E3CB3DC9}" type="datetimeFigureOut">
              <a:rPr lang="ko-KR" altLang="en-US" smtClean="0"/>
              <a:t>2025-05-20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359439-7709-45A4-B7AA-461D3E62EC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944E882-1C6D-4C01-99CD-B7A7C3D851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89F87-0F60-46CC-A00B-7E735455AD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7096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9ABA77-B27C-4D9E-8628-3C6D3CF4D0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/>
              <a:t>ㄱㄴㄷㄹ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074830B-D42D-4BA3-B122-48C9A800EC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3800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45B58-30E5-DD78-1FC0-20550F150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B7E3EA-6D5C-085A-422A-15B6EFBC18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/>
              <a:t>ㄱㄴㄷㄹ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8CA804D-BA2C-D563-9B78-B2BBFB150A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6494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A9F4E-692C-FC8B-90DA-A202B806C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7B0A0F-B13F-DFB9-DF3A-A68F28EB91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/>
              <a:t>ㄱㄴㄷㄹ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7BCA4BA-87F0-CD58-3B89-7024FE963C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2534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08747-E7FD-10C8-29BC-7663B60F9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B93812-7629-765B-43B2-331F9358CE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/>
              <a:t>ㄱㄴㄷㄹ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4EFFB7E-8EF7-7713-9C2C-FA077B740A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3155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89EF6-3BC7-24E7-95A3-AE789ED6C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CDFF720-7D5D-936A-8EC5-F3C41092C6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/>
              <a:t>ㄱㄴㄷㄹ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EBC504B-4077-A26E-3AF3-EDB86153E6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5962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와이드스크린</PresentationFormat>
  <Paragraphs>5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Office 테마</vt:lpstr>
      <vt:lpstr>ㄱㄴㄷㄹ</vt:lpstr>
      <vt:lpstr>ㄱㄴㄷㄹ</vt:lpstr>
      <vt:lpstr>ㄱㄴㄷㄹ</vt:lpstr>
      <vt:lpstr>ㄱㄴㄷㄹ</vt:lpstr>
      <vt:lpstr>ㄱㄴㄷㄹ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ㄱㄴㄷㄹ</dc:title>
  <dc:creator>gun</dc:creator>
  <cp:lastModifiedBy>yrkim2024@hotmail.com</cp:lastModifiedBy>
  <cp:revision>2</cp:revision>
  <dcterms:created xsi:type="dcterms:W3CDTF">2021-01-08T04:12:21Z</dcterms:created>
  <dcterms:modified xsi:type="dcterms:W3CDTF">2025-05-20T05:11:02Z</dcterms:modified>
</cp:coreProperties>
</file>